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4" r:id="rId1"/>
    <p:sldMasterId id="2147483705" r:id="rId2"/>
    <p:sldMasterId id="2147483706" r:id="rId3"/>
    <p:sldMasterId id="2147483707" r:id="rId4"/>
    <p:sldMasterId id="2147483708" r:id="rId5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3587"/>
            <a:ext cx="5027613" cy="37703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 txBox="1"/>
          <p:nvPr/>
        </p:nvSpPr>
        <p:spPr>
          <a:xfrm>
            <a:off x="0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6"/>
          <p:cNvSpPr txBox="1"/>
          <p:nvPr/>
        </p:nvSpPr>
        <p:spPr>
          <a:xfrm>
            <a:off x="4398962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 txBox="1"/>
          <p:nvPr/>
        </p:nvSpPr>
        <p:spPr>
          <a:xfrm>
            <a:off x="0" y="9555163"/>
            <a:ext cx="3373437" cy="503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63588"/>
            <a:ext cx="6700837" cy="3770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4398962" y="9555163"/>
            <a:ext cx="3373437" cy="5032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4398962" y="9555163"/>
            <a:ext cx="3373437" cy="5032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4398962" y="9555163"/>
            <a:ext cx="3373437" cy="5032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4398962" y="9555163"/>
            <a:ext cx="3373437" cy="5032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63588"/>
            <a:ext cx="6700837" cy="37703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sldNum" idx="12"/>
          </p:nvPr>
        </p:nvSpPr>
        <p:spPr>
          <a:xfrm>
            <a:off x="4398962" y="9555163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en-U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8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09600" y="1604962"/>
            <a:ext cx="10971213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09600" y="1604962"/>
            <a:ext cx="5408611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6170612" y="1604962"/>
            <a:ext cx="5410200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1604962"/>
            <a:ext cx="5408611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170612" y="1604962"/>
            <a:ext cx="5410200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 rot="5400000">
            <a:off x="3833018" y="-1618456"/>
            <a:ext cx="4524374" cy="109712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 rot="5400000">
            <a:off x="7947818" y="2496343"/>
            <a:ext cx="4524374" cy="2741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 rot="5400000">
            <a:off x="2386011" y="-171449"/>
            <a:ext cx="4524374" cy="80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2413" cy="2386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2413" cy="2386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2413" cy="2386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2413" cy="2386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 rot="5400000">
            <a:off x="7512049" y="2335212"/>
            <a:ext cx="5054600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 rot="5400000">
            <a:off x="2178049" y="-217486"/>
            <a:ext cx="5054600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 rot="5400000">
            <a:off x="7863680" y="2686843"/>
            <a:ext cx="43513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 rot="5400000">
            <a:off x="2529680" y="134143"/>
            <a:ext cx="43513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4013" cy="2851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4013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4013" cy="2851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5180011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2"/>
          </p:nvPr>
        </p:nvSpPr>
        <p:spPr>
          <a:xfrm>
            <a:off x="6164262" y="4589462"/>
            <a:ext cx="5181600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Shape 395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4013" cy="2851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4013" cy="2851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 rot="5400000">
            <a:off x="5339555" y="81755"/>
            <a:ext cx="1498598" cy="10514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Shape 42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 rot="5400000">
            <a:off x="7843043" y="2585244"/>
            <a:ext cx="4378323" cy="2627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 rot="5400000">
            <a:off x="2509836" y="31749"/>
            <a:ext cx="4378323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Shape 91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92" name="Shape 92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0" y="2528"/>
              <a:ext cx="281" cy="17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103" name="Shape 103"/>
            <p:cNvSpPr/>
            <p:nvPr/>
          </p:nvSpPr>
          <p:spPr>
            <a:xfrm>
              <a:off x="0" y="-5"/>
              <a:ext cx="542" cy="3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616" y="0"/>
                  </a:lnTo>
                  <a:lnTo>
                    <a:pt x="1616" y="356"/>
                  </a:lnTo>
                  <a:lnTo>
                    <a:pt x="0" y="130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677862" y="6042025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600" y="1604962"/>
            <a:ext cx="10971213" cy="4524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178" name="Shape 178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0" y="2528"/>
              <a:ext cx="281" cy="17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189" name="Shape 189"/>
            <p:cNvSpPr/>
            <p:nvPr/>
          </p:nvSpPr>
          <p:spPr>
            <a:xfrm>
              <a:off x="0" y="-5"/>
              <a:ext cx="542" cy="3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616" y="0"/>
                  </a:lnTo>
                  <a:lnTo>
                    <a:pt x="1616" y="356"/>
                  </a:lnTo>
                  <a:lnTo>
                    <a:pt x="0" y="130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2413" cy="2386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1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524000" y="3602037"/>
            <a:ext cx="9142413" cy="1654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677862" y="6042025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Shape 263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264" name="Shape 264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0" y="2528"/>
              <a:ext cx="281" cy="17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Shape 274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275" name="Shape 275"/>
            <p:cNvSpPr/>
            <p:nvPr/>
          </p:nvSpPr>
          <p:spPr>
            <a:xfrm>
              <a:off x="0" y="-5"/>
              <a:ext cx="542" cy="3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616" y="0"/>
                  </a:lnTo>
                  <a:lnTo>
                    <a:pt x="1616" y="356"/>
                  </a:lnTo>
                  <a:lnTo>
                    <a:pt x="0" y="130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506537" y="2405063"/>
            <a:ext cx="7764462" cy="1644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609600" y="1604962"/>
            <a:ext cx="10972799" cy="452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250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Click to edit Master text styles</a:t>
            </a:r>
            <a:br>
              <a:rPr lang="en-US" sz="1800" b="0" i="0" u="none" strike="noStrike" cap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Second level</a:t>
            </a:r>
            <a:b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Third level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Fourth level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Fifth level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677862" y="6042025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Shape 349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350" name="Shape 350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0" y="2528"/>
              <a:ext cx="281" cy="17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Shape 360"/>
          <p:cNvGrpSpPr/>
          <p:nvPr/>
        </p:nvGrpSpPr>
        <p:grpSpPr>
          <a:xfrm>
            <a:off x="0" y="-7938"/>
            <a:ext cx="12190413" cy="6864351"/>
            <a:chOff x="0" y="-5"/>
            <a:chExt cx="7679" cy="4324"/>
          </a:xfrm>
        </p:grpSpPr>
        <p:sp>
          <p:nvSpPr>
            <p:cNvPr id="361" name="Shape 361"/>
            <p:cNvSpPr/>
            <p:nvPr/>
          </p:nvSpPr>
          <p:spPr>
            <a:xfrm>
              <a:off x="0" y="-5"/>
              <a:ext cx="542" cy="35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616" y="0"/>
                  </a:lnTo>
                  <a:lnTo>
                    <a:pt x="1616" y="356"/>
                  </a:lnTo>
                  <a:lnTo>
                    <a:pt x="0" y="130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5FCBEF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5902" y="0"/>
              <a:ext cx="767" cy="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337861"/>
                  </a:moveTo>
                  <a:lnTo>
                    <a:pt x="120000" y="675722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 flipH="1">
              <a:off x="4676" y="2319"/>
              <a:ext cx="3000" cy="19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60000"/>
                  </a:moveTo>
                  <a:lnTo>
                    <a:pt x="180000" y="120000"/>
                  </a:lnTo>
                </a:path>
              </a:pathLst>
            </a:custGeom>
            <a:noFill/>
            <a:ln w="9525" cap="flat" cmpd="sng">
              <a:solidFill>
                <a:srgbClr val="5FCBEF">
                  <a:alpha val="69411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784" y="-5"/>
              <a:ext cx="189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5" y="0"/>
                  </a:moveTo>
                  <a:lnTo>
                    <a:pt x="2323" y="0"/>
                  </a:lnTo>
                  <a:lnTo>
                    <a:pt x="2323" y="886"/>
                  </a:lnTo>
                  <a:lnTo>
                    <a:pt x="0" y="88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5FCBEF">
                <a:alpha val="35294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6049" y="-5"/>
              <a:ext cx="1629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811" y="0"/>
                  </a:lnTo>
                  <a:lnTo>
                    <a:pt x="811" y="886"/>
                  </a:lnTo>
                  <a:lnTo>
                    <a:pt x="1057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627" y="1920"/>
              <a:ext cx="2052" cy="2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5879" y="-5"/>
              <a:ext cx="1797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678" y="0"/>
                  </a:lnTo>
                  <a:lnTo>
                    <a:pt x="1678" y="886"/>
                  </a:lnTo>
                  <a:lnTo>
                    <a:pt x="2061" y="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6865" y="-5"/>
              <a:ext cx="812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13" y="0"/>
                  </a:moveTo>
                  <a:lnTo>
                    <a:pt x="4177" y="0"/>
                  </a:lnTo>
                  <a:lnTo>
                    <a:pt x="4177" y="739"/>
                  </a:lnTo>
                  <a:lnTo>
                    <a:pt x="0" y="739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rgbClr val="2E83C3">
                <a:alpha val="69411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6891" y="-5"/>
              <a:ext cx="784" cy="43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45" y="0"/>
                  </a:lnTo>
                  <a:lnTo>
                    <a:pt x="445" y="739"/>
                  </a:lnTo>
                  <a:lnTo>
                    <a:pt x="5838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79215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3" y="2261"/>
              <a:ext cx="1144" cy="205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17B0E4">
                <a:alpha val="6549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4013" cy="2851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4013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dt" idx="10"/>
          </p:nvPr>
        </p:nvSpPr>
        <p:spPr>
          <a:xfrm>
            <a:off x="7205663" y="6042025"/>
            <a:ext cx="909637" cy="363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  <a:defRPr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677862" y="6042025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589963" y="6042025"/>
            <a:ext cx="681037" cy="36353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govtjobs.i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youtube.com/watch?v=i5pYWLTyAM4" TargetMode="External"/><Relationship Id="rId4" Type="http://schemas.openxmlformats.org/officeDocument/2006/relationships/hyperlink" Target="https://www.youtube.com/watch?v=cBIYUneKCM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57023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>
            <a:off x="2547291" y="5570230"/>
            <a:ext cx="7348249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6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Careers In 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2842635" y="2854533"/>
            <a:ext cx="3670428" cy="137521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rgbClr val="2F5496"/>
                </a:solidFill>
                <a:latin typeface="Trebuchet MS"/>
                <a:ea typeface="Trebuchet MS"/>
                <a:cs typeface="Trebuchet MS"/>
                <a:sym typeface="Trebuchet MS"/>
              </a:rPr>
              <a:t>Job Opportunities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" y="0"/>
            <a:ext cx="3175307" cy="23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0100" y="4768796"/>
            <a:ext cx="2974193" cy="203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438448"/>
            <a:ext cx="3178503" cy="222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2015" y="4781319"/>
            <a:ext cx="2851672" cy="203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52015" y="0"/>
            <a:ext cx="2851672" cy="23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10100" y="2438448"/>
            <a:ext cx="2981899" cy="2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10100" y="-1"/>
            <a:ext cx="2981899" cy="23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4781319"/>
            <a:ext cx="3178502" cy="2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77198" y="4768796"/>
            <a:ext cx="2959389" cy="203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4207" y="2374492"/>
            <a:ext cx="2882381" cy="23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77198" y="0"/>
            <a:ext cx="2959389" cy="233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4000"/>
          </a:blip>
          <a:tile tx="0" ty="0" sx="100000" sy="100000" flip="none" algn="tl"/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7544" y="1157176"/>
            <a:ext cx="371147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7544" y="3782005"/>
            <a:ext cx="3711479" cy="290523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304800" y="327862"/>
            <a:ext cx="5357565" cy="550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Minimal IT Knowledge Jobs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986310" y="398554"/>
            <a:ext cx="2259375" cy="550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And more? </a:t>
            </a:r>
          </a:p>
        </p:txBody>
      </p:sp>
      <p:grpSp>
        <p:nvGrpSpPr>
          <p:cNvPr id="467" name="Shape 467"/>
          <p:cNvGrpSpPr/>
          <p:nvPr/>
        </p:nvGrpSpPr>
        <p:grpSpPr>
          <a:xfrm>
            <a:off x="6627563" y="3110261"/>
            <a:ext cx="5271569" cy="3290938"/>
            <a:chOff x="292864" y="286037"/>
            <a:chExt cx="5271569" cy="3290938"/>
          </a:xfrm>
        </p:grpSpPr>
        <p:sp>
          <p:nvSpPr>
            <p:cNvPr id="468" name="Shape 468"/>
            <p:cNvSpPr/>
            <p:nvPr/>
          </p:nvSpPr>
          <p:spPr>
            <a:xfrm>
              <a:off x="292864" y="286037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292864" y="286037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 Programmer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292864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chemeClr val="accent3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036741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5A0A0"/>
            </a:solidFill>
            <a:ln w="25400" cap="flat" cmpd="sng">
              <a:solidFill>
                <a:srgbClr val="A5A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780618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79C9C"/>
            </a:solidFill>
            <a:ln w="25400" cap="flat" cmpd="sng">
              <a:solidFill>
                <a:srgbClr val="A79C9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524496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89999"/>
            </a:solidFill>
            <a:ln w="25400" cap="flat" cmpd="sng">
              <a:solidFill>
                <a:srgbClr val="A8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68373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B9595"/>
            </a:solidFill>
            <a:ln w="25400" cap="flat" cmpd="sng">
              <a:solidFill>
                <a:srgbClr val="AB959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012251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D9090"/>
            </a:solidFill>
            <a:ln w="25400" cap="flat" cmpd="sng">
              <a:solidFill>
                <a:srgbClr val="AD90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756128" y="76527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AE8D8D"/>
            </a:solidFill>
            <a:ln w="25400" cap="flat" cmpd="sng">
              <a:solidFill>
                <a:srgbClr val="AE8D8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92864" y="95967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 txBox="1"/>
            <p:nvPr/>
          </p:nvSpPr>
          <p:spPr>
            <a:xfrm>
              <a:off x="292864" y="95967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Quality Assurance Engineer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292864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08888"/>
            </a:solidFill>
            <a:ln w="25400" cap="flat" cmpd="sng">
              <a:solidFill>
                <a:srgbClr val="B0888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036741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38484"/>
            </a:solidFill>
            <a:ln w="25400" cap="flat" cmpd="sng">
              <a:solidFill>
                <a:srgbClr val="B3848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780618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48080"/>
            </a:solidFill>
            <a:ln w="25400" cap="flat" cmpd="sng">
              <a:solidFill>
                <a:srgbClr val="B4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524496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77B7B"/>
            </a:solidFill>
            <a:ln w="25400" cap="flat" cmpd="sng">
              <a:solidFill>
                <a:srgbClr val="B77B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68373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97676"/>
            </a:solidFill>
            <a:ln w="25400" cap="flat" cmpd="sng">
              <a:solidFill>
                <a:srgbClr val="B9767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012251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B7373"/>
            </a:solidFill>
            <a:ln w="25400" cap="flat" cmpd="sng">
              <a:solidFill>
                <a:srgbClr val="BB737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4756128" y="143891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BE6E6E"/>
            </a:solidFill>
            <a:ln w="25400" cap="flat" cmpd="sng">
              <a:solidFill>
                <a:srgbClr val="BE6E6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92864" y="1633317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292864" y="1633317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 Systems Analyst</a:t>
              </a:r>
            </a:p>
          </p:txBody>
        </p:sp>
        <p:sp>
          <p:nvSpPr>
            <p:cNvPr id="488" name="Shape 488"/>
            <p:cNvSpPr/>
            <p:nvPr/>
          </p:nvSpPr>
          <p:spPr>
            <a:xfrm>
              <a:off x="292864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06969"/>
            </a:solidFill>
            <a:ln w="25400" cap="flat" cmpd="sng">
              <a:solidFill>
                <a:srgbClr val="C069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036741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26565"/>
            </a:solidFill>
            <a:ln w="25400" cap="flat" cmpd="sng">
              <a:solidFill>
                <a:srgbClr val="C265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780618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56060"/>
            </a:solidFill>
            <a:ln w="25400" cap="flat" cmpd="sng">
              <a:solidFill>
                <a:srgbClr val="C56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24496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85B5B"/>
            </a:solidFill>
            <a:ln w="25400" cap="flat" cmpd="sng">
              <a:solidFill>
                <a:srgbClr val="C85B5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3268373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A5656"/>
            </a:solidFill>
            <a:ln w="25400" cap="flat" cmpd="sng">
              <a:solidFill>
                <a:srgbClr val="CA565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4012251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D5151"/>
            </a:solidFill>
            <a:ln w="25400" cap="flat" cmpd="sng">
              <a:solidFill>
                <a:srgbClr val="CD515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756128" y="211255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CF4D4D"/>
            </a:solidFill>
            <a:ln w="25400" cap="flat" cmpd="sng">
              <a:solidFill>
                <a:srgbClr val="CF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92864" y="230695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 txBox="1"/>
            <p:nvPr/>
          </p:nvSpPr>
          <p:spPr>
            <a:xfrm>
              <a:off x="292864" y="230695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Information Security Analyst</a:t>
              </a:r>
            </a:p>
          </p:txBody>
        </p:sp>
        <p:sp>
          <p:nvSpPr>
            <p:cNvPr id="497" name="Shape 497"/>
            <p:cNvSpPr/>
            <p:nvPr/>
          </p:nvSpPr>
          <p:spPr>
            <a:xfrm>
              <a:off x="292864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D34747"/>
            </a:solidFill>
            <a:ln w="25400" cap="flat" cmpd="sng">
              <a:solidFill>
                <a:srgbClr val="D3474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036741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D64242"/>
            </a:solidFill>
            <a:ln w="25400" cap="flat" cmpd="sng">
              <a:solidFill>
                <a:srgbClr val="D6424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780618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D83D3D"/>
            </a:solidFill>
            <a:ln w="25400" cap="flat" cmpd="sng">
              <a:solidFill>
                <a:srgbClr val="D83D3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524496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DC3737"/>
            </a:solidFill>
            <a:ln w="25400" cap="flat" cmpd="sng">
              <a:solidFill>
                <a:srgbClr val="DC373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3268373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DF3232"/>
            </a:solidFill>
            <a:ln w="25400" cap="flat" cmpd="sng">
              <a:solidFill>
                <a:srgbClr val="DF323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4012251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E22D2D"/>
            </a:solidFill>
            <a:ln w="25400" cap="flat" cmpd="sng">
              <a:solidFill>
                <a:srgbClr val="E22D2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756128" y="2786191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E52727"/>
            </a:solidFill>
            <a:ln w="25400" cap="flat" cmpd="sng">
              <a:solidFill>
                <a:srgbClr val="E5272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92864" y="298059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 txBox="1"/>
            <p:nvPr/>
          </p:nvSpPr>
          <p:spPr>
            <a:xfrm>
              <a:off x="292864" y="2980598"/>
              <a:ext cx="5271569" cy="479233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Computer Information and Research Scientist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864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E92121"/>
            </a:solidFill>
            <a:ln w="25400" cap="flat" cmpd="sng">
              <a:solidFill>
                <a:srgbClr val="E9212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036741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EC1C1C"/>
            </a:solidFill>
            <a:ln w="25400" cap="flat" cmpd="sng">
              <a:solidFill>
                <a:srgbClr val="EC1C1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1780618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EF1616"/>
            </a:solidFill>
            <a:ln w="25400" cap="flat" cmpd="sng">
              <a:solidFill>
                <a:srgbClr val="EF161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24496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F31010"/>
            </a:solidFill>
            <a:ln w="25400" cap="flat" cmpd="sng">
              <a:solidFill>
                <a:srgbClr val="F3101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268373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F60B0B"/>
            </a:solidFill>
            <a:ln w="25400" cap="flat" cmpd="sng">
              <a:solidFill>
                <a:srgbClr val="F60B0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4012251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FA0505"/>
            </a:solidFill>
            <a:ln w="25400" cap="flat" cmpd="sng">
              <a:solidFill>
                <a:srgbClr val="FA050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4756128" y="3459830"/>
              <a:ext cx="702876" cy="117146"/>
            </a:xfrm>
            <a:prstGeom prst="parallelogram">
              <a:avLst>
                <a:gd name="adj" fmla="val 140840"/>
              </a:avLst>
            </a:prstGeom>
            <a:solidFill>
              <a:srgbClr val="FE0000"/>
            </a:solidFill>
            <a:ln w="25400" cap="flat" cmpd="sng">
              <a:solidFill>
                <a:srgbClr val="FE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6988924" y="1018281"/>
            <a:ext cx="4548848" cy="1979270"/>
            <a:chOff x="0" y="35014"/>
            <a:chExt cx="4548848" cy="1979270"/>
          </a:xfrm>
        </p:grpSpPr>
        <p:sp>
          <p:nvSpPr>
            <p:cNvPr id="514" name="Shape 514"/>
            <p:cNvSpPr/>
            <p:nvPr/>
          </p:nvSpPr>
          <p:spPr>
            <a:xfrm rot="10800000">
              <a:off x="0" y="35015"/>
              <a:ext cx="4548848" cy="671427"/>
            </a:xfrm>
            <a:prstGeom prst="trapezoid">
              <a:avLst>
                <a:gd name="adj" fmla="val 112915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796047" y="35014"/>
              <a:ext cx="2956750" cy="671427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MCA</a:t>
              </a:r>
            </a:p>
          </p:txBody>
        </p:sp>
        <p:sp>
          <p:nvSpPr>
            <p:cNvPr id="516" name="Shape 516"/>
            <p:cNvSpPr/>
            <p:nvPr/>
          </p:nvSpPr>
          <p:spPr>
            <a:xfrm rot="10800000">
              <a:off x="758140" y="671427"/>
              <a:ext cx="3032564" cy="671427"/>
            </a:xfrm>
            <a:prstGeom prst="trapezoid">
              <a:avLst>
                <a:gd name="adj" fmla="val 112915"/>
              </a:avLst>
            </a:prstGeom>
            <a:solidFill>
              <a:srgbClr val="C47F6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1288840" y="671427"/>
              <a:ext cx="1971167" cy="671427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B.Tech</a:t>
              </a:r>
            </a:p>
          </p:txBody>
        </p:sp>
        <p:sp>
          <p:nvSpPr>
            <p:cNvPr id="518" name="Shape 518"/>
            <p:cNvSpPr/>
            <p:nvPr/>
          </p:nvSpPr>
          <p:spPr>
            <a:xfrm rot="10800000">
              <a:off x="1516282" y="1342856"/>
              <a:ext cx="1516282" cy="671427"/>
            </a:xfrm>
            <a:prstGeom prst="trapezoid">
              <a:avLst>
                <a:gd name="adj" fmla="val 112915"/>
              </a:avLst>
            </a:prstGeom>
            <a:solidFill>
              <a:srgbClr val="A4A4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1516283" y="1342857"/>
              <a:ext cx="1516282" cy="671427"/>
            </a:xfrm>
            <a:prstGeom prst="rect">
              <a:avLst/>
            </a:prstGeom>
            <a:noFill/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M.Sc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4000"/>
          </a:blip>
          <a:tile tx="0" ty="0" sx="100000" sy="100000" flip="none" algn="tl"/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xfrm>
            <a:off x="2935400" y="3191955"/>
            <a:ext cx="6246698" cy="85755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Freelancing</a:t>
            </a: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8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989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989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Shape 5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14" y="3900667"/>
            <a:ext cx="3686597" cy="2794991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28" name="Shape 5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821" y="195743"/>
            <a:ext cx="3725890" cy="2996725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29" name="Shape 5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9485" y="3947992"/>
            <a:ext cx="3816755" cy="2747666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30" name="Shape 5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3786" y="195743"/>
            <a:ext cx="3843554" cy="2996725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31" name="Shape 5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13786" y="3889092"/>
            <a:ext cx="3843554" cy="2794991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32" name="Shape 5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50371" y="195743"/>
            <a:ext cx="3815871" cy="2906270"/>
          </a:xfrm>
          <a:prstGeom prst="rect">
            <a:avLst/>
          </a:prstGeom>
          <a:noFill/>
          <a:ln w="38100" cap="sq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title"/>
          </p:nvPr>
        </p:nvSpPr>
        <p:spPr>
          <a:xfrm>
            <a:off x="677862" y="609600"/>
            <a:ext cx="8596311" cy="5349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880" b="1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Hoax Mails on Job Offers</a:t>
            </a:r>
            <a:br>
              <a:rPr lang="en-US" sz="216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80" b="0" i="0" u="none" strike="noStrike" cap="non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989" b="0" i="0" u="none" strike="noStrike" cap="non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989" b="0" i="0" u="none" strike="noStrike" cap="non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609600"/>
            <a:ext cx="4005261" cy="58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502" y="1640250"/>
            <a:ext cx="7295624" cy="412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595102" y="683045"/>
            <a:ext cx="8596311" cy="5349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Trebuchet MS"/>
              <a:buNone/>
            </a:pPr>
            <a:r>
              <a:rPr lang="en-US" sz="2880" b="1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Genuine Job Sites</a:t>
            </a: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16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88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989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989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631825" y="1905000"/>
            <a:ext cx="4344194" cy="2438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1587" marR="0" lvl="0" indent="-1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www.Naukri.com</a:t>
            </a:r>
          </a:p>
          <a:p>
            <a:pPr marL="1587" marR="0" lvl="0" indent="-1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www.Timesjobs.com</a:t>
            </a:r>
          </a:p>
          <a:p>
            <a:pPr marL="1587" marR="0" lvl="0" indent="-1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www.Monsterindia.com</a:t>
            </a:r>
          </a:p>
          <a:p>
            <a:pPr marL="1587" marR="0" lvl="0" indent="-1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www.hiree.com</a:t>
            </a:r>
          </a:p>
          <a:p>
            <a:pPr marL="1587" marR="0" lvl="0" indent="-15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ct val="25000"/>
              <a:buFont typeface="Trebuchet MS"/>
              <a:buNone/>
            </a:pPr>
            <a: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  <a:t>www.ipsrjobs.com</a:t>
            </a: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sng" strike="noStrike" cap="non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3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5FCBE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sng" strike="noStrike" cap="non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4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sng" strike="noStrike" cap="non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  <a:hlinkClick r:id="rId5"/>
            </a:endParaRPr>
          </a:p>
          <a:p>
            <a:pPr marL="1143000" marR="0" lvl="0" indent="-1143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7777"/>
              <a:buFont typeface="Arial"/>
              <a:buChar char="•"/>
            </a:pPr>
            <a:b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24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-US" sz="3200" b="0" i="0" u="none" strike="noStrike" cap="none">
                <a:solidFill>
                  <a:srgbClr val="5FCBE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200" b="0" i="0" u="none" strike="noStrike" cap="non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100" b="0" i="0" u="none" strike="noStrike" cap="none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100" b="0" i="0" u="none" strike="noStrike" cap="none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1181311"/>
            <a:ext cx="6675438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34571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Shape 556"/>
          <p:cNvGrpSpPr/>
          <p:nvPr/>
        </p:nvGrpSpPr>
        <p:grpSpPr>
          <a:xfrm>
            <a:off x="6502762" y="25465"/>
            <a:ext cx="5648475" cy="6851133"/>
            <a:chOff x="474089" y="3431"/>
            <a:chExt cx="5648475" cy="6851133"/>
          </a:xfrm>
        </p:grpSpPr>
        <p:sp>
          <p:nvSpPr>
            <p:cNvPr id="557" name="Shape 557"/>
            <p:cNvSpPr/>
            <p:nvPr/>
          </p:nvSpPr>
          <p:spPr>
            <a:xfrm>
              <a:off x="474089" y="3431"/>
              <a:ext cx="5648475" cy="1650874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 txBox="1"/>
            <p:nvPr/>
          </p:nvSpPr>
          <p:spPr>
            <a:xfrm>
              <a:off x="554677" y="84021"/>
              <a:ext cx="5487297" cy="1489697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marketing statement that highlights your capabilities and demonstrates what you bring to the job 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474089" y="1736851"/>
              <a:ext cx="5648475" cy="1650874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 txBox="1"/>
            <p:nvPr/>
          </p:nvSpPr>
          <p:spPr>
            <a:xfrm>
              <a:off x="554677" y="1817441"/>
              <a:ext cx="5487297" cy="1489697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 attributes that will help you to transition into the work environment </a:t>
              </a:r>
            </a:p>
          </p:txBody>
        </p:sp>
        <p:sp>
          <p:nvSpPr>
            <p:cNvPr id="561" name="Shape 561"/>
            <p:cNvSpPr/>
            <p:nvPr/>
          </p:nvSpPr>
          <p:spPr>
            <a:xfrm>
              <a:off x="474089" y="3470271"/>
              <a:ext cx="5648475" cy="1650874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 txBox="1"/>
            <p:nvPr/>
          </p:nvSpPr>
          <p:spPr>
            <a:xfrm>
              <a:off x="554677" y="3550860"/>
              <a:ext cx="5487297" cy="1489697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Any achievements, commendations or awards you received at high school that show you are honest and reliable </a:t>
              </a:r>
            </a:p>
          </p:txBody>
        </p:sp>
        <p:sp>
          <p:nvSpPr>
            <p:cNvPr id="563" name="Shape 563"/>
            <p:cNvSpPr/>
            <p:nvPr/>
          </p:nvSpPr>
          <p:spPr>
            <a:xfrm>
              <a:off x="474089" y="5203691"/>
              <a:ext cx="5648475" cy="1650874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 txBox="1"/>
            <p:nvPr/>
          </p:nvSpPr>
          <p:spPr>
            <a:xfrm>
              <a:off x="554677" y="5284280"/>
              <a:ext cx="5487297" cy="1489697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38100" rIns="762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Any volunteer placements that demonstrate your willingness to contribute to the community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30517" cy="1325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</a:p>
        </p:txBody>
      </p:sp>
      <p:pic>
        <p:nvPicPr>
          <p:cNvPr id="571" name="Shape 57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1193800"/>
            <a:ext cx="10871199" cy="566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1_Office Theme</vt:lpstr>
      <vt:lpstr>Office Theme</vt:lpstr>
      <vt:lpstr>Office Theme</vt:lpstr>
      <vt:lpstr>Office Theme</vt:lpstr>
      <vt:lpstr>Office Theme</vt:lpstr>
      <vt:lpstr>PowerPoint Presentation</vt:lpstr>
      <vt:lpstr>Job Opportunities</vt:lpstr>
      <vt:lpstr>PowerPoint Presentation</vt:lpstr>
      <vt:lpstr>Freelancing     </vt:lpstr>
      <vt:lpstr>Hoax Mails on Job Offers     </vt:lpstr>
      <vt:lpstr>Genuine Job Sites     </vt:lpstr>
      <vt:lpstr>PowerPoint Presentation</vt:lpstr>
      <vt:lpstr>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Reshmy Jyothilal</dc:creator>
  <cp:lastModifiedBy>Reshmy Jyothilal</cp:lastModifiedBy>
  <cp:revision>1</cp:revision>
  <dcterms:modified xsi:type="dcterms:W3CDTF">2017-01-12T17:12:44Z</dcterms:modified>
</cp:coreProperties>
</file>